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  <p:sldId id="268" r:id="rId3"/>
    <p:sldId id="269" r:id="rId4"/>
    <p:sldId id="270" r:id="rId5"/>
    <p:sldId id="271" r:id="rId6"/>
    <p:sldId id="272" r:id="rId7"/>
    <p:sldId id="262" r:id="rId8"/>
    <p:sldId id="258" r:id="rId9"/>
    <p:sldId id="259" r:id="rId10"/>
    <p:sldId id="273" r:id="rId11"/>
    <p:sldId id="274" r:id="rId12"/>
    <p:sldId id="275" r:id="rId13"/>
    <p:sldId id="276" r:id="rId14"/>
    <p:sldId id="277" r:id="rId15"/>
    <p:sldId id="278" r:id="rId16"/>
    <p:sldId id="26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3" autoAdjust="0"/>
    <p:restoredTop sz="94660"/>
  </p:normalViewPr>
  <p:slideViewPr>
    <p:cSldViewPr snapToGrid="0">
      <p:cViewPr varScale="1">
        <p:scale>
          <a:sx n="80" d="100"/>
          <a:sy n="80" d="100"/>
        </p:scale>
        <p:origin x="9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872196"/>
          </a:xfrm>
        </p:spPr>
        <p:txBody>
          <a:bodyPr>
            <a:normAutofit fontScale="90000"/>
          </a:bodyPr>
          <a:lstStyle/>
          <a:p>
            <a:pPr algn="ctr"/>
            <a:r>
              <a:rPr lang="id-ID" dirty="0"/>
              <a:t>        </a:t>
            </a:r>
            <a:r>
              <a:rPr lang="en-US"/>
              <a:t>PEMBERIAN REWARD KEPADA KARYAWAN</a:t>
            </a:r>
            <a:b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(Pertemuan ke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id-ID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8033" y="974557"/>
            <a:ext cx="9542399" cy="6256421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diusahakan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sedemikian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kecenderungan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sksn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pindsh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baru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lama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berpengalaman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mengiurkan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meneliti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sejenisatau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hamper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Bila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mengategorikan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penilaiannya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Penggolongan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merepotkan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Penggolongan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tugas-tugas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pertimbangan-pertimbangan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ringannya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kecilnya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ketreampilan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Sharma (1982: 11)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terpelihara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(SDM),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tuntutan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any action that cause someone behavior to change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792238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260C0-FD3E-5478-470B-7303305AC9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8284"/>
            <a:ext cx="8596668" cy="397042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A9D3D8-E568-C870-C660-E07007C52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505326"/>
            <a:ext cx="9116372" cy="6352674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Hariandja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(2002: 244)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akibat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bonus,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Kesehatan,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lain-lain”.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bonus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ketenangan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kedudukan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supervisor,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sekretaris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pabrik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mingguan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bulanan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unjuk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insentif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bonus, dan Kesehatan.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gilirannya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memungkinkan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mempekerjakan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positif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diliputi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berdampak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negatif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Jika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terselesaikan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anggota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keinginannya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3072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01C7A-2EE1-BA70-2F96-FF0CC3892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8284"/>
            <a:ext cx="8596668" cy="708354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6B8619-460D-63F2-3338-85D1C2982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57200"/>
            <a:ext cx="9056213" cy="6400800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berdampak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kemangkiran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kecelakaan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pemogokan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pindah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 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tour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overn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timbulnya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psikologis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teknis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administrasi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Siagian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2008).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Gomes (2003: 129)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internal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relative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penggajian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berlaku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konsistensi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internal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dianggap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menjamin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efektivitas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dihadapi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merit pay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kesulitan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mendefinisikan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mengukur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tepatnya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proses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penilaian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berkaitan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merit pay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kesenjangan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kepercayaan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Merit pay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relatif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base pay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5.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Skeptisme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tegawai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835809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63454-9125-16BA-06A3-44A3020153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20316"/>
            <a:ext cx="8596668" cy="696322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D36A1E-2011-A8AE-EBDF-9CD81E9EE8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81263"/>
            <a:ext cx="9104341" cy="6376737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/>
              <a:t>        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Dasar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absolut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relatif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maksudnya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masing-masing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relatif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samping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mudah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mengendalikannya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kali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dikaitkan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lain.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umumnya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ingin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dimaksud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diperhatikan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prinsip-prinsip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Membuat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perkiraan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mengenai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kriteria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kuantitatif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kualitatif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maksimal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/minimal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Mempergunakan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masukan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infut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Pendidikan,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lain-lain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output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diperolehnya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promosi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/status dan lain-lain.</a:t>
            </a:r>
          </a:p>
          <a:p>
            <a:pPr marL="265113" indent="-265113" algn="just">
              <a:lnSpc>
                <a:spcPct val="150000"/>
              </a:lnSpc>
              <a:buNone/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monitor,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apakah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puas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teoritis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diperlukan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berusaha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menolak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memprotes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ketidakadilan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diperoleh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keinginan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keluar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pesaing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(Nawawi, 1998).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Nitisemito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(1982: 149)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oleh Perusahaan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uang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kecenderungan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2559987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B88BEA-2821-5995-E875-B1F07A45E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84221"/>
            <a:ext cx="8596668" cy="589547"/>
          </a:xfrm>
        </p:spPr>
        <p:txBody>
          <a:bodyPr>
            <a:normAutofit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328B6-BE3A-CFC1-00F4-0B03216CC6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33137"/>
            <a:ext cx="9308877" cy="634064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arti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murni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individu-individu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lakukan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tujuan-tujuan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Nitisemito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(1982: 149)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itulah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meskipun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paling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innatura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perumahan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fasilitas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kendaraan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dinilai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cenderung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menyelenggarakan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darmawisata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dasarnya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on-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bonus dan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komisi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dinamakan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terdiri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termasuk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raya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,/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macam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asuransi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dorongan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juga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semangat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berkenaan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menumbuhkan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perasaan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diakui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lingkungan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menyentuh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2291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CC1D8-1D2F-9E63-943E-7C362BE21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8284"/>
            <a:ext cx="8596668" cy="360948"/>
          </a:xfrm>
        </p:spPr>
        <p:txBody>
          <a:bodyPr>
            <a:normAutofit fontScale="90000"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9CEDB7-AFFB-7D88-838D-2BA74B6FE7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469232"/>
            <a:ext cx="9296845" cy="6388768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Rencana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usaha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kata lain,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keseimbangan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diwujudkan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optimal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mengombinasikan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dan non-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). Oleh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, system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direncanakan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memerhatikan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factor-factor yang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memengaruhinya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-factor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kecukupannya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memenuhi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500" dirty="0" err="1">
                <a:latin typeface="Arial" panose="020B0604020202020204" pitchFamily="34" charset="0"/>
                <a:cs typeface="Arial" panose="020B0604020202020204" pitchFamily="34" charset="0"/>
              </a:rPr>
              <a:t>kelayakan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dilihat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sudut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pasar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/Perusahaan)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bersifat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wajar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sudut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(internal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memerhatikan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individual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terkait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posis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keikutsertaan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mewujudkan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fair,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tiga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internal.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duhargai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perbandingan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rasional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terendah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sampai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tertinggi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dilakukan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memerhatikan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nilai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pasar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/Perusahaan,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bersaing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/Perusahaan lain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sejenis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pesaing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individual.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keadilan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individual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merasakan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kompensasinya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fair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dibandingkan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500" dirty="0" err="1">
                <a:latin typeface="Arial" panose="020B0604020202020204" pitchFamily="34" charset="0"/>
                <a:cs typeface="Arial" panose="020B0604020202020204" pitchFamily="34" charset="0"/>
              </a:rPr>
              <a:t>kesamaan</a:t>
            </a:r>
            <a:r>
              <a:rPr lang="en-ID" sz="15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2876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5CE7B-56B1-B92F-35FE-096D6CBDE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108284"/>
            <a:ext cx="8596668" cy="348916"/>
          </a:xfrm>
        </p:spPr>
        <p:txBody>
          <a:bodyPr>
            <a:normAutofit fontScale="90000"/>
          </a:bodyPr>
          <a:lstStyle/>
          <a:p>
            <a:r>
              <a:rPr lang="en-US" sz="18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E5CC45-7EAC-ED16-3858-4A3FD1F903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457200"/>
            <a:ext cx="9381066" cy="652111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Nawawi (1998: 316-317)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manfaatnya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Contonya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THR,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tunjangan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natal,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jaminan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Kesehatan, ;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iburan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cuti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dan lain-lain.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kata lain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ganjaran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fariasi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luas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keuntungan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/Perusahaan”.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manifestasinya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dibedakan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total dan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total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ganjaran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dilakukannya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kontribusinya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penghasilan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tambahan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park/perquisite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ganjaran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status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peruasahaan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biasanya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kendaraan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Perusahaan,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parkir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khusus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keanggotaan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perkumpulan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eksekutif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pertemuan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olahraga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country club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) dan lain-lain.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unsur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(cost)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/Perusahaan yang sangat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jarena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dasar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produknya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berupa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(cost)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menunjukkan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gejala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puluhan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ribu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dana yang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dikeluarkan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(cost)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SDM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60-80%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pembiayaan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keseluruhan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(total cost). SDM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masukan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infut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) Perusahaan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berfungsi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modal,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sekedar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asset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/Perusahaan.</a:t>
            </a:r>
          </a:p>
          <a:p>
            <a:pPr marL="180975" indent="-180975" algn="just">
              <a:lnSpc>
                <a:spcPct val="150000"/>
              </a:lnSpc>
              <a:buNone/>
            </a:pP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diangkat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digaji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memperoleh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mampu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Upaya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pemborosan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menginginkan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bisnisnya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mengangkat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mempekerjakan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mengkaji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Pemborosan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kegagalan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jika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dicermati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mengantar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organuisasi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kebangkrutan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kompetitif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berkualitas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kualitas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kehidupan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sosial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200" dirty="0" err="1">
                <a:latin typeface="Arial" panose="020B0604020202020204" pitchFamily="34" charset="0"/>
                <a:cs typeface="Arial" panose="020B0604020202020204" pitchFamily="34" charset="0"/>
              </a:rPr>
              <a:t>ekonomi</a:t>
            </a:r>
            <a:r>
              <a:rPr lang="en-ID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5998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latin typeface="Arial" panose="020B0604020202020204" pitchFamily="34" charset="0"/>
                <a:cs typeface="Arial" panose="020B0604020202020204" pitchFamily="34" charset="0"/>
              </a:rPr>
              <a:t>TERIMA KASIH</a:t>
            </a:r>
            <a:endParaRPr lang="id-ID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d-ID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10005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AD913-DC64-B19F-0A68-FC4F4DF578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247973"/>
            <a:ext cx="8596668" cy="568665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Lanjutan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22FB21-5201-C57D-E2EA-E1CBE4788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816639"/>
            <a:ext cx="9260751" cy="6041362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sulit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bila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menggali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semaksimal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agar 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terbaik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Dari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fungsi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pemimpin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bawahannya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SDM,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terutama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individu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kualifikasi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Pendidikan,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pengalaman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pribadi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dorong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internal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dan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lingkungab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sekitar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Faktor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eksternal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setiap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diketahui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dipahami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oleh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memotivasi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mengarahkan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berkomunikasi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SDM, dan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memilih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sarana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alat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SDM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efektivitas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i="1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Pemimpin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sentral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seorang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dituntut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menggerakkan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SDM-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mencapai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tempat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ddisepakati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orang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terhimpun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terikat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bawahan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Struktur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menempatkan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susunan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derajat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tertentu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-SDM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diatur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secara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rasional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Sifat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rasional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ciri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modern. </a:t>
            </a:r>
          </a:p>
        </p:txBody>
      </p:sp>
    </p:spTree>
    <p:extLst>
      <p:ext uri="{BB962C8B-B14F-4D97-AF65-F5344CB8AC3E}">
        <p14:creationId xmlns:p14="http://schemas.microsoft.com/office/powerpoint/2010/main" val="182696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2FA3-50D0-F6D0-C573-4FD13B7591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54746"/>
            <a:ext cx="7766936" cy="351692"/>
          </a:xfrm>
        </p:spPr>
        <p:txBody>
          <a:bodyPr/>
          <a:lstStyle/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EEFBE80-0DF8-8C16-0C30-9D4EF1AA1D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3138" y="506438"/>
            <a:ext cx="9408694" cy="6351561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Sejak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pemimpin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SDM-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mengamati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meneliti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dorong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SDM yang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bawah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seimbang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peranannya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pencapaian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bertindak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Hasibuan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(2003:118)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ID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uang,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langsung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ID" sz="1400" b="1" dirty="0">
                <a:latin typeface="Arial" panose="020B0604020202020204" pitchFamily="34" charset="0"/>
                <a:cs typeface="Arial" panose="020B0604020202020204" pitchFamily="34" charset="0"/>
              </a:rPr>
              <a:t> uang, </a:t>
            </a:r>
            <a:r>
              <a:rPr lang="en-ID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artinya</a:t>
            </a:r>
            <a:r>
              <a:rPr lang="en-ID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sejumlah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uang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kartal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artinya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barang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: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10%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produksi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dihasilkan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”, (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panen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padi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dibayar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10%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padi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ditunaikan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). Jadi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prinsipnya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pembeli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menawarkan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pencari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),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bersedia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menjual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Hal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mutualistis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symbiosis (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Bersama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menguntungkan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  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Schuler dan Jackson (1996: 151)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menyatakan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tradisional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landasan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system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swasta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selama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bertahun-tahun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merit based pay plans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masih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menggunakan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berdasarkan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0736209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E6A6D-16B7-6FE7-3724-79CC05E371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9994" y="0"/>
            <a:ext cx="8444009" cy="562708"/>
          </a:xfrm>
        </p:spPr>
        <p:txBody>
          <a:bodyPr/>
          <a:lstStyle/>
          <a:p>
            <a:pPr algn="l"/>
            <a:r>
              <a:rPr lang="en-US" sz="2000" dirty="0" err="1"/>
              <a:t>Lanjutan</a:t>
            </a:r>
            <a:endParaRPr lang="en-ID" sz="2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B81F74-DEFF-6C9A-33A1-FDB7EF7BE6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9995" y="661182"/>
            <a:ext cx="8831364" cy="6497607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           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dimensi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1.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mencakup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variabel-variabel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seperti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senioritas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kesetaraan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rumus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penyesuaian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pembayaran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2. program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penghitungan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Sebagian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absolut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persentase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Sebagian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presentase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poko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sedangkan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lain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mengandalkan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kisis-kisi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3. 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merit in crease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didistribusikan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sekali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setahun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ditunda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masa-masa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krisis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anggaran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(merit pay)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diterapkan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berbagai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program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karakteristik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a. Sebagian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bayaran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rating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periode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sebelumnya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44500" indent="-444500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b.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peningkatan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periode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masuk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gaji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periode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evaluasi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mendatang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Simamora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(1997: 539-540)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en-ID" sz="1400" i="1" dirty="0">
                <a:latin typeface="Arial" panose="020B0604020202020204" pitchFamily="34" charset="0"/>
                <a:cs typeface="Arial" panose="020B0604020202020204" pitchFamily="34" charset="0"/>
              </a:rPr>
              <a:t>compensation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meliputi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kembalian-kembalian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finansial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jasa-jasa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terwujud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tunjangan-tunjangan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kepegawaian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apa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oleh para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ganti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</p:txBody>
      </p:sp>
    </p:spTree>
    <p:extLst>
      <p:ext uri="{BB962C8B-B14F-4D97-AF65-F5344CB8AC3E}">
        <p14:creationId xmlns:p14="http://schemas.microsoft.com/office/powerpoint/2010/main" val="4135889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2FC04-3029-DB6C-B67F-09E62CA60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0"/>
            <a:ext cx="10424160" cy="422031"/>
          </a:xfrm>
        </p:spPr>
        <p:txBody>
          <a:bodyPr/>
          <a:lstStyle/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8E3E5E-A6E5-CF1A-C04D-33C9539C6E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1" y="422031"/>
            <a:ext cx="8686800" cy="6597747"/>
          </a:xfrm>
        </p:spPr>
        <p:txBody>
          <a:bodyPr>
            <a:normAutofit/>
          </a:bodyPr>
          <a:lstStyle/>
          <a:p>
            <a:pPr marL="84138" indent="-84138" algn="just">
              <a:lnSpc>
                <a:spcPct val="150000"/>
              </a:lnSpc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dielaborasi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dua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menentukan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pagawai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jawab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melaksanakan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dinamakan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b="1" dirty="0" err="1">
                <a:latin typeface="Arial" panose="020B0604020202020204" pitchFamily="34" charset="0"/>
                <a:cs typeface="Arial" panose="020B0604020202020204" pitchFamily="34" charset="0"/>
              </a:rPr>
              <a:t>kedua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memikul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kewajiban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ganjaran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pihak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pertama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sebuah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84138" indent="-84138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Nawawi (1998: 315)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berarti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ganjaran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para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kontribusi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meujudkan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tujuannya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melalui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kegiatan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84138" indent="-84138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Nasution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(1994: 160)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keputusan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bsgi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ksryawan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hal-hal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dipertimmangkan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alasan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logis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sehingga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kepuasan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</a:p>
          <a:p>
            <a:pPr marL="84138" indent="-84138" algn="just">
              <a:lnSpc>
                <a:spcPct val="150000"/>
              </a:lnSpc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layak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menciptakan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suasana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menyenangkan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menimbulkan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pemeberian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oleh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kondisi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84138" indent="-84138" algn="just">
              <a:lnSpc>
                <a:spcPct val="150000"/>
              </a:lnSpc>
            </a:pPr>
            <a:endParaRPr lang="en-US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27587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D8C512-A3E1-BA71-0230-A1833A5194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84738" y="0"/>
            <a:ext cx="8289265" cy="618978"/>
          </a:xfrm>
        </p:spPr>
        <p:txBody>
          <a:bodyPr/>
          <a:lstStyle/>
          <a:p>
            <a:pPr algn="l"/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Lanjutan</a:t>
            </a:r>
            <a:endParaRPr lang="en-ID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E200EAD-3469-C196-2FA8-3D7C34AB3E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7990" y="618978"/>
            <a:ext cx="9035715" cy="6467622"/>
          </a:xfrm>
        </p:spPr>
        <p:txBody>
          <a:bodyPr>
            <a:normAutofit/>
          </a:bodyPr>
          <a:lstStyle/>
          <a:p>
            <a:pPr marL="541338" indent="-541338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Faktor-faktor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ringannya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daripada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mengandung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risiko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dihargai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berikan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memadai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pangkat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Memang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salah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satu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makin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jabatan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seseorang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Perusahaan,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makin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4. Pendidikan.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masalah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Pendidikan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pertimbangan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Pendidikan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maksudnya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menuju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5. Lama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Makin lama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mengharapkan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lamanya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Makin lama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tentu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harus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pendapatan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meningkatkan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kegairahan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>
              <a:lnSpc>
                <a:spcPct val="150000"/>
              </a:lnSpc>
            </a:pP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6.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Perusahaan.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juga sangat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keuangan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 Perusahaan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menengah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dab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jecil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ID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265113" algn="just"/>
            <a:r>
              <a:rPr lang="en-ID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41464529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661737"/>
          </a:xfrm>
        </p:spPr>
        <p:txBody>
          <a:bodyPr/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4695" y="517358"/>
            <a:ext cx="9553073" cy="6713621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oleh factor-factor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luar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5113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pelaksanaan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bidang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pengolahan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memaksakan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minimum.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Penetapan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upah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minimum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pemerintah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265113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Penentuan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sehari-hari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oleh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harga-harga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kebutuhan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pokok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(Sembilan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poko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).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Kalau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naik,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otomatis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seiring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naiknya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Misalnya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meningkatnya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inflasi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9%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menaikkan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minimal naik 9%.</a:t>
            </a:r>
          </a:p>
          <a:p>
            <a:pPr marL="265113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3.Tawar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menawar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tawar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menawar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kelompok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sangat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berpengaruh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mencegah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posisi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beberapa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mengusahakan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disamakan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melampaui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patokan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ditetapkan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serikat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65113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Letak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geografis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juga sangat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dipengaruhi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letaj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geografis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mendapatkan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berbeda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didasarkan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perbedaan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hidup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daerah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masing-masing.</a:t>
            </a:r>
          </a:p>
          <a:p>
            <a:pPr marL="265113" indent="-180975" algn="just">
              <a:lnSpc>
                <a:spcPct val="15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5. Pasar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hukum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penawaran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perekonomian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padatitik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naik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sebaliknya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perekonomian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keadaan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resesi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permintaan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menurun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menyebabkan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tingkat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mengalami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penurunan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75197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"/>
            <a:ext cx="8596668" cy="577516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577517"/>
            <a:ext cx="8996056" cy="6280483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lnSpc>
                <a:spcPct val="16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Saydam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(2000: 232)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hasil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penjualan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sumber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manusia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(SDM)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Para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segala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Kerjanya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sudah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sewajarnya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menghargai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jerih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payah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setimpal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”. 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Merurut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Thomson (2002: 118)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memengaruhi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bagaimana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mengapa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orang-orang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lainnya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.”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Pengaturan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merupakan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factor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penting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menarik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memelihara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cukup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berprestasi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mendorong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memberikan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motivasi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arah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pekerjaan-pekerjaan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produktif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60000"/>
              </a:lnSpc>
              <a:buNone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           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tinggi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mengadung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implikasi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menngunakan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efien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efektif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aspek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jumlah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maupun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waktunya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semua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bekerja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tenang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mengkonsentrasikan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seluruh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pikirannya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menyelesaikan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tanggung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jawabnya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tergolong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mempunyai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talenta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keterampilan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disbanding yang lain),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mengembangkan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potensi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dirinya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menghasulkan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lebih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bermutu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semakin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banyak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memiliki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bermutu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berprestasi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maka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cepat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tercapai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tujuan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Perusahaan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Dan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juga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biasa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saja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/rata-rata/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bahkan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kinerjanya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dibawah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rata-rata.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228116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437882"/>
          </a:xfrm>
        </p:spPr>
        <p:txBody>
          <a:bodyPr>
            <a:normAutofit fontScale="90000"/>
          </a:bodyPr>
          <a:lstStyle/>
          <a:p>
            <a:r>
              <a:rPr lang="id-ID" dirty="0"/>
              <a:t>Lanjutan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1424" y="537850"/>
            <a:ext cx="9244313" cy="6320149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id-ID" dirty="0"/>
              <a:t> </a:t>
            </a:r>
            <a:r>
              <a:rPr lang="en-US" dirty="0"/>
              <a:t>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Bagi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prestasinya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dibawah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rata-rata,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disebabkan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karena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cocok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bersangkutan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kurang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latar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belakang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ilmu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pengetahuan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dipunyainya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terdapat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pula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ditanganinya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cocok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bakat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minatnya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Inilah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dikatakan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potensial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dipelihara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dikembangkan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tetap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bertahan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Konsep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menurut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Kottler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dalam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Saydam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2000: 232)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mengemukakan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bahwa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Sebelum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pertukaran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mungkin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tawar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menawar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tentang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jenis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pekerjaan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dikerjakan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berapa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besar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imbalan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dari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”. Jadi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menjadi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tugas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untuk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memikirkan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perlunya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pemberian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kepada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para SDM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dimaksudkan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sebagai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balas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jasa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reward)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terhadap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pengorbanan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waktu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tenaga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pikiran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diberikan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nereka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pada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          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diterima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tersebut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adalah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kompleks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guna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mempertahankan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di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antara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organisasi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teliti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terpercaya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menyajikan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suatu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hubungan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kerja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pimpinan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karyawan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terpisah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jauh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dengan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saling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curiga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serta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sempit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Sistem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terperinci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lengkap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sering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menggambarkan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situasi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yaitu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berupaya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menekankan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peranan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kepentingan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Bersama,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kendatipun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tidak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selalu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berhasil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mengatasi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ketidakpercayaan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Kompensasi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mencerminkan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harga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kemampuan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keahlian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pegawai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atau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penghargaan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atas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Pendidikan dan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pelatihan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yang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telah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mereka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peroleh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360363" indent="-360363" algn="just">
              <a:lnSpc>
                <a:spcPct val="150000"/>
              </a:lnSpc>
              <a:buNone/>
            </a:pP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72474306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2470</TotalTime>
  <Words>3803</Words>
  <Application>Microsoft Office PowerPoint</Application>
  <PresentationFormat>Widescreen</PresentationFormat>
  <Paragraphs>103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Trebuchet MS</vt:lpstr>
      <vt:lpstr>Wingdings 3</vt:lpstr>
      <vt:lpstr>Facet</vt:lpstr>
      <vt:lpstr>        PEMBERIAN REWARD KEPADA KARYAWAN                              (Pertemuan ke 2)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Lanjutan</vt:lpstr>
      <vt:lpstr>TERIMA KASIH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O365</cp:lastModifiedBy>
  <cp:revision>243</cp:revision>
  <dcterms:created xsi:type="dcterms:W3CDTF">2020-10-20T12:41:48Z</dcterms:created>
  <dcterms:modified xsi:type="dcterms:W3CDTF">2023-10-02T08:27:16Z</dcterms:modified>
</cp:coreProperties>
</file>